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2" r:id="rId3"/>
  </p:sldMasterIdLst>
  <p:sldIdLst>
    <p:sldId id="256" r:id="rId4"/>
    <p:sldId id="257" r:id="rId5"/>
    <p:sldId id="258" r:id="rId6"/>
    <p:sldId id="262" r:id="rId7"/>
    <p:sldId id="263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4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3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97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57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8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25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44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8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6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64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28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6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3A54-C84C-484C-BDF3-D34B867DD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A16FA-ED77-4246-892A-7638F811A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D2FA-EB80-4586-A8B4-A34E193C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7983-7BAE-4264-A749-B362188C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73BB-52DA-481E-980C-06DD1E07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2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9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C5A3-8BC9-4E0C-8EDD-ACC7C29D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01D0-B652-4E67-A9B5-68A687ED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AAC9D-86AE-4E2C-A7E0-AE5E579A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BAC3-38B4-483B-91AB-20BD5A8D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8733-C13F-43A1-B3FD-3E439793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8E81-DDB7-408A-AEFC-4CDFDDA2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DA106-9336-4849-B191-2A88442A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E3B2-735A-482E-AC24-5681D25E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1F28-E282-420C-9181-850D3A47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8DF6-9C5C-41A1-9BB0-258BE967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3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502E-BF1A-4BC0-9A19-B42667D6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0A910-9104-4C1F-9697-3514E6DDA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040AD-0F68-4EDD-BA8A-0BD8185C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4737-3CB9-446A-9CD0-8132C1ED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60415-A066-4074-9C75-6F81B45F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DEEC3-4519-4BA0-A31B-394D6071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1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83CA-A8DB-40CE-8ECC-5BC4EC99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53CF-24CA-4878-9A7B-9E386F5D0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A9DFD-6953-413E-BB00-31733A0A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B883E-712C-4BE3-A558-1F5E64912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895C4-79E2-4AFF-A57E-4E0CA573D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DE1A1-80D5-4FF0-A110-DD1F529D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3B3CA-0C38-4B1E-A718-E011715B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A7694-1A91-4548-AD4D-3985C9C7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2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AF85-9358-49E7-BF41-78A03A20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BAFB0-CB67-4428-866F-94275C4E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2DCB4-DC72-4BE6-8974-37095854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7E33A-0587-4342-8E47-25107D8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4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5F005-B5A3-4711-B30E-7187E712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8D13A-56CD-4F48-940B-0964E994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C5E99-A6AC-44E0-A962-E2F410BA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5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AAC-22FF-4E89-A453-C3D0C3B1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E2C1-E057-45EA-8DFD-A5A427DF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7F09A-E696-4B8F-82C4-F544487C8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F6842-FAED-4FD4-8C10-278AB426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583F-3212-4C51-B313-7E9EE189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67FE-9B20-4EB6-877F-A3F794CF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4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8865-C9AA-400A-A795-06DDF314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6709F-367F-48C3-A96C-25A7BB791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5A0B7-3B23-4B66-9A2D-6E35ECD65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6FD48-E7DB-4530-B981-63793D8C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B4784-89B7-4698-922E-4B629F2B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9D329-2F95-4BA4-98F8-92C00AA2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0E92-57E8-4E80-AC6C-615E3403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C1CF1-9085-4D1B-8FC1-512B4414D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42A7-60EA-46B0-8AEC-44CD3B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8BE8-F529-4159-8B92-E5692AF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6EF7-7D75-4403-AB3E-D0ACA66E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955C9-7FBB-4AE2-809F-3ED4257CC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4E6F7-259C-4EF4-B7D4-496FAC253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DB8B1-329A-4A0E-AA41-31684768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76A1-681D-4539-8D36-FE0DE079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041F-4604-40CD-A74D-149E36A6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7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8C44-894C-4970-9683-8EC4794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81284-B2E2-44E9-9C3B-F3A29C1C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F8A79-44AD-4AA6-9D97-8C3AB02EE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E751-1367-4F20-AE8D-C7B34F6E00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69B80-5E36-4FFD-895E-5E1E46DCA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A120-AD2D-4B9D-8DF2-6186A4D98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F953-EB2D-435C-A58B-1D5BF4711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E72C-0E40-40BA-BA6C-E3D29D53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6991" y="705814"/>
            <a:ext cx="4147439" cy="3389107"/>
          </a:xfrm>
        </p:spPr>
        <p:txBody>
          <a:bodyPr/>
          <a:lstStyle/>
          <a:p>
            <a:r>
              <a:rPr lang="en-US" dirty="0"/>
              <a:t>The abdomen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0995B-9187-4821-81AD-CF133D5A5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its appendages</a:t>
            </a:r>
          </a:p>
        </p:txBody>
      </p:sp>
    </p:spTree>
    <p:extLst>
      <p:ext uri="{BB962C8B-B14F-4D97-AF65-F5344CB8AC3E}">
        <p14:creationId xmlns:p14="http://schemas.microsoft.com/office/powerpoint/2010/main" val="26031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7041-E74A-40A1-8CC2-D7EE907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297A8-A1FB-4EEC-B337-2EF11666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5" y="2275535"/>
            <a:ext cx="9214341" cy="4178274"/>
          </a:xfrm>
        </p:spPr>
      </p:pic>
    </p:spTree>
    <p:extLst>
      <p:ext uri="{BB962C8B-B14F-4D97-AF65-F5344CB8AC3E}">
        <p14:creationId xmlns:p14="http://schemas.microsoft.com/office/powerpoint/2010/main" val="41603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95C0-64A6-4189-8146-92D7DAF2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772D1-BD3E-4F9C-BAAB-01CCFF44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9247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7284-1761-45DB-8FB3-EA5CD1D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9AE32-BD9D-43E9-A09F-35E0D4B98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52" y="2372138"/>
            <a:ext cx="5251536" cy="36351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860D6-60C9-4884-8B33-66C70A89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13" y="2372139"/>
            <a:ext cx="5287422" cy="36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125E-E1AB-4FB8-BED6-74D92FA8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D0B37C-283C-4DF2-AAEF-ED1347A91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5" y="2257688"/>
            <a:ext cx="3045896" cy="40611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3CA84-DE2A-454F-B0C4-BED40EBD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3" y="2342700"/>
            <a:ext cx="5834182" cy="38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F876-9489-4FD2-A8AE-E20BC581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5787B-F860-49BA-8550-4BE685B30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5" y="2303845"/>
            <a:ext cx="5293469" cy="4274811"/>
          </a:xfrm>
        </p:spPr>
      </p:pic>
    </p:spTree>
    <p:extLst>
      <p:ext uri="{BB962C8B-B14F-4D97-AF65-F5344CB8AC3E}">
        <p14:creationId xmlns:p14="http://schemas.microsoft.com/office/powerpoint/2010/main" val="19742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2ED7-3FFC-4494-A591-BC9EE2FA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BCAC0-1CD0-423E-8984-15E8C0A6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70" y="2603500"/>
            <a:ext cx="3388373" cy="3416300"/>
          </a:xfrm>
        </p:spPr>
      </p:pic>
    </p:spTree>
    <p:extLst>
      <p:ext uri="{BB962C8B-B14F-4D97-AF65-F5344CB8AC3E}">
        <p14:creationId xmlns:p14="http://schemas.microsoft.com/office/powerpoint/2010/main" val="29291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1F2-DCD7-49D4-9B68-CABB2B03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35FB2-B79D-45C8-A5FA-2DA3D2D4F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41430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Gill Sans MT</vt:lpstr>
      <vt:lpstr>Wingdings 3</vt:lpstr>
      <vt:lpstr>Ion Boardroom</vt:lpstr>
      <vt:lpstr>Gallery</vt:lpstr>
      <vt:lpstr>Office Theme</vt:lpstr>
      <vt:lpstr>The abdomen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abdomen</dc:title>
  <dc:creator>Dr.Kadhum</dc:creator>
  <cp:lastModifiedBy>kadhim hassan</cp:lastModifiedBy>
  <cp:revision>5</cp:revision>
  <dcterms:created xsi:type="dcterms:W3CDTF">2018-03-19T05:07:17Z</dcterms:created>
  <dcterms:modified xsi:type="dcterms:W3CDTF">2020-06-08T20:15:28Z</dcterms:modified>
</cp:coreProperties>
</file>